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8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1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84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2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785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92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6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1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5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18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5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5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6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6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90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8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救主福音真道理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Hear the Gospel Call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救主福音真道理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人人當聽祂教示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Lang-lang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Hear the Gospel’s doctrine true,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Understand its teaching too;</a:t>
            </a:r>
          </a:p>
        </p:txBody>
      </p:sp>
    </p:spTree>
    <p:extLst>
      <p:ext uri="{BB962C8B-B14F-4D97-AF65-F5344CB8AC3E}">
        <p14:creationId xmlns:p14="http://schemas.microsoft.com/office/powerpoint/2010/main" val="201669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或是來聽沒去行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就是開花沒結子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-hoe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Once heard but not obeyed,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Like fruitless flower it’ll fade.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咱知天父所歡喜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chai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就是誠實從道理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-sit than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Pleased the Father’s heart will be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Foll’wers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of His Word to see</a:t>
            </a:r>
          </a:p>
        </p:txBody>
      </p:sp>
    </p:spTree>
    <p:extLst>
      <p:ext uri="{BB962C8B-B14F-4D97-AF65-F5344CB8AC3E}">
        <p14:creationId xmlns:p14="http://schemas.microsoft.com/office/powerpoint/2010/main" val="291387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盡心堅固靠救主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出力行善榮光祂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Trusting God with heart and mind,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Glorying Him in action kind.</a:t>
            </a:r>
          </a:p>
        </p:txBody>
      </p:sp>
    </p:spTree>
    <p:extLst>
      <p:ext uri="{BB962C8B-B14F-4D97-AF65-F5344CB8AC3E}">
        <p14:creationId xmlns:p14="http://schemas.microsoft.com/office/powerpoint/2010/main" val="408455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當結聖神的果子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 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仁愛和平和歡喜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ai,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Bear the Spirit’s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fruits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sublime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 and peace and Joy divine</a:t>
            </a:r>
          </a:p>
        </p:txBody>
      </p:sp>
    </p:spTree>
    <p:extLst>
      <p:ext uri="{BB962C8B-B14F-4D97-AF65-F5344CB8AC3E}">
        <p14:creationId xmlns:p14="http://schemas.microsoft.com/office/powerpoint/2010/main" val="2110666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莫重虛華的錢財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chi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欣慕成聖和稱義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Clamour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not for riches vain,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Seek the pure and true to gain.</a:t>
            </a:r>
          </a:p>
        </p:txBody>
      </p:sp>
    </p:spTree>
    <p:extLst>
      <p:ext uri="{BB962C8B-B14F-4D97-AF65-F5344CB8AC3E}">
        <p14:creationId xmlns:p14="http://schemas.microsoft.com/office/powerpoint/2010/main" val="292575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今求聖神來扶持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助我好徳愈加添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Chan goa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the Spirit’s influence flow,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Helping us in goodness grow</a:t>
            </a:r>
          </a:p>
        </p:txBody>
      </p:sp>
    </p:spTree>
    <p:extLst>
      <p:ext uri="{BB962C8B-B14F-4D97-AF65-F5344CB8AC3E}">
        <p14:creationId xmlns:p14="http://schemas.microsoft.com/office/powerpoint/2010/main" val="22366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世間俗情放後面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 au-bin,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一味跟主無相離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Worldly lust to cast aside,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 in our Lord abide.</a:t>
            </a:r>
          </a:p>
        </p:txBody>
      </p:sp>
    </p:spTree>
    <p:extLst>
      <p:ext uri="{BB962C8B-B14F-4D97-AF65-F5344CB8AC3E}">
        <p14:creationId xmlns:p14="http://schemas.microsoft.com/office/powerpoint/2010/main" val="1253323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842</TotalTime>
  <Words>373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100</cp:revision>
  <dcterms:created xsi:type="dcterms:W3CDTF">2020-01-10T06:25:13Z</dcterms:created>
  <dcterms:modified xsi:type="dcterms:W3CDTF">2020-12-02T08:13:11Z</dcterms:modified>
</cp:coreProperties>
</file>